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rovidence" pitchFamily="2" charset="77"/>
      <p:regular r:id="rId7"/>
    </p:embeddedFont>
    <p:embeddedFont>
      <p:font typeface="Roboto Slab" pitchFamily="2" charset="0"/>
      <p:regular r:id="rId8"/>
      <p:bold r:id="rId9"/>
    </p:embeddedFont>
    <p:embeddedFont>
      <p:font typeface="Roboto Slab Bold" pitchFamily="2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21" autoAdjust="0"/>
  </p:normalViewPr>
  <p:slideViewPr>
    <p:cSldViewPr>
      <p:cViewPr varScale="1">
        <p:scale>
          <a:sx n="72" d="100"/>
          <a:sy n="72" d="100"/>
        </p:scale>
        <p:origin x="76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sv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55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18854" y="7021433"/>
            <a:ext cx="7651399" cy="7138118"/>
          </a:xfrm>
          <a:custGeom>
            <a:avLst/>
            <a:gdLst/>
            <a:ahLst/>
            <a:cxnLst/>
            <a:rect l="l" t="t" r="r" b="b"/>
            <a:pathLst>
              <a:path w="7651399" h="7138118">
                <a:moveTo>
                  <a:pt x="0" y="0"/>
                </a:moveTo>
                <a:lnTo>
                  <a:pt x="7651399" y="0"/>
                </a:lnTo>
                <a:lnTo>
                  <a:pt x="7651399" y="7138118"/>
                </a:lnTo>
                <a:lnTo>
                  <a:pt x="0" y="71381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156781" y="5634571"/>
            <a:ext cx="8659099" cy="8078218"/>
          </a:xfrm>
          <a:custGeom>
            <a:avLst/>
            <a:gdLst/>
            <a:ahLst/>
            <a:cxnLst/>
            <a:rect l="l" t="t" r="r" b="b"/>
            <a:pathLst>
              <a:path w="8659099" h="8078218">
                <a:moveTo>
                  <a:pt x="0" y="0"/>
                </a:moveTo>
                <a:lnTo>
                  <a:pt x="8659099" y="0"/>
                </a:lnTo>
                <a:lnTo>
                  <a:pt x="8659099" y="8078218"/>
                </a:lnTo>
                <a:lnTo>
                  <a:pt x="0" y="80782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58653">
            <a:off x="10363965" y="955759"/>
            <a:ext cx="3001732" cy="3686340"/>
          </a:xfrm>
          <a:custGeom>
            <a:avLst/>
            <a:gdLst/>
            <a:ahLst/>
            <a:cxnLst/>
            <a:rect l="l" t="t" r="r" b="b"/>
            <a:pathLst>
              <a:path w="3001732" h="3686340">
                <a:moveTo>
                  <a:pt x="0" y="0"/>
                </a:moveTo>
                <a:lnTo>
                  <a:pt x="3001733" y="0"/>
                </a:lnTo>
                <a:lnTo>
                  <a:pt x="3001733" y="3686340"/>
                </a:lnTo>
                <a:lnTo>
                  <a:pt x="0" y="36863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778" r="-6554" b="-9909"/>
            </a:stretch>
          </a:blipFill>
          <a:ln w="12382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94021">
            <a:off x="14497530" y="714149"/>
            <a:ext cx="2697831" cy="3498418"/>
          </a:xfrm>
          <a:custGeom>
            <a:avLst/>
            <a:gdLst/>
            <a:ahLst/>
            <a:cxnLst/>
            <a:rect l="l" t="t" r="r" b="b"/>
            <a:pathLst>
              <a:path w="2697831" h="3498418">
                <a:moveTo>
                  <a:pt x="0" y="0"/>
                </a:moveTo>
                <a:lnTo>
                  <a:pt x="2697831" y="0"/>
                </a:lnTo>
                <a:lnTo>
                  <a:pt x="2697831" y="3498418"/>
                </a:lnTo>
                <a:lnTo>
                  <a:pt x="0" y="34984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546" t="-19972" r="-26784" b="-19176"/>
            </a:stretch>
          </a:blipFill>
          <a:ln w="12382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258287">
            <a:off x="7654136" y="5082721"/>
            <a:ext cx="2427579" cy="3034474"/>
          </a:xfrm>
          <a:custGeom>
            <a:avLst/>
            <a:gdLst/>
            <a:ahLst/>
            <a:cxnLst/>
            <a:rect l="l" t="t" r="r" b="b"/>
            <a:pathLst>
              <a:path w="2427579" h="3034474">
                <a:moveTo>
                  <a:pt x="0" y="0"/>
                </a:moveTo>
                <a:lnTo>
                  <a:pt x="2427578" y="0"/>
                </a:lnTo>
                <a:lnTo>
                  <a:pt x="2427578" y="3034474"/>
                </a:lnTo>
                <a:lnTo>
                  <a:pt x="0" y="30344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010" b="-15211"/>
            </a:stretch>
          </a:blipFill>
          <a:ln w="12382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4200583" y="-4526216"/>
            <a:ext cx="4667342" cy="5128947"/>
          </a:xfrm>
          <a:custGeom>
            <a:avLst/>
            <a:gdLst/>
            <a:ahLst/>
            <a:cxnLst/>
            <a:rect l="l" t="t" r="r" b="b"/>
            <a:pathLst>
              <a:path w="4667342" h="5128947">
                <a:moveTo>
                  <a:pt x="0" y="0"/>
                </a:moveTo>
                <a:lnTo>
                  <a:pt x="4667342" y="0"/>
                </a:lnTo>
                <a:lnTo>
                  <a:pt x="4667342" y="5128946"/>
                </a:lnTo>
                <a:lnTo>
                  <a:pt x="0" y="51289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1131395" y="-2329571"/>
            <a:ext cx="3562262" cy="3562262"/>
          </a:xfrm>
          <a:custGeom>
            <a:avLst/>
            <a:gdLst/>
            <a:ahLst/>
            <a:cxnLst/>
            <a:rect l="l" t="t" r="r" b="b"/>
            <a:pathLst>
              <a:path w="3562262" h="3562262">
                <a:moveTo>
                  <a:pt x="0" y="0"/>
                </a:moveTo>
                <a:lnTo>
                  <a:pt x="3562262" y="0"/>
                </a:lnTo>
                <a:lnTo>
                  <a:pt x="3562262" y="3562261"/>
                </a:lnTo>
                <a:lnTo>
                  <a:pt x="0" y="35622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1814636" y="-973740"/>
            <a:ext cx="3188556" cy="3303312"/>
          </a:xfrm>
          <a:custGeom>
            <a:avLst/>
            <a:gdLst/>
            <a:ahLst/>
            <a:cxnLst/>
            <a:rect l="l" t="t" r="r" b="b"/>
            <a:pathLst>
              <a:path w="3188556" h="3303312">
                <a:moveTo>
                  <a:pt x="0" y="0"/>
                </a:moveTo>
                <a:lnTo>
                  <a:pt x="3188557" y="0"/>
                </a:lnTo>
                <a:lnTo>
                  <a:pt x="3188557" y="3303311"/>
                </a:lnTo>
                <a:lnTo>
                  <a:pt x="0" y="330331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342446">
            <a:off x="5283353" y="7651542"/>
            <a:ext cx="1789856" cy="1490462"/>
          </a:xfrm>
          <a:custGeom>
            <a:avLst/>
            <a:gdLst/>
            <a:ahLst/>
            <a:cxnLst/>
            <a:rect l="l" t="t" r="r" b="b"/>
            <a:pathLst>
              <a:path w="1789856" h="1490462">
                <a:moveTo>
                  <a:pt x="0" y="0"/>
                </a:moveTo>
                <a:lnTo>
                  <a:pt x="1789856" y="0"/>
                </a:lnTo>
                <a:lnTo>
                  <a:pt x="1789856" y="1490462"/>
                </a:lnTo>
                <a:lnTo>
                  <a:pt x="0" y="14904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7860855" y="888480"/>
            <a:ext cx="1705558" cy="1665245"/>
          </a:xfrm>
          <a:custGeom>
            <a:avLst/>
            <a:gdLst/>
            <a:ahLst/>
            <a:cxnLst/>
            <a:rect l="l" t="t" r="r" b="b"/>
            <a:pathLst>
              <a:path w="1705558" h="1665245">
                <a:moveTo>
                  <a:pt x="0" y="0"/>
                </a:moveTo>
                <a:lnTo>
                  <a:pt x="1705558" y="0"/>
                </a:lnTo>
                <a:lnTo>
                  <a:pt x="1705558" y="1665245"/>
                </a:lnTo>
                <a:lnTo>
                  <a:pt x="0" y="16652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178419" y="7118860"/>
            <a:ext cx="3502161" cy="2431488"/>
            <a:chOff x="0" y="0"/>
            <a:chExt cx="4669548" cy="324198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669548" cy="3241984"/>
            </a:xfrm>
            <a:custGeom>
              <a:avLst/>
              <a:gdLst/>
              <a:ahLst/>
              <a:cxnLst/>
              <a:rect l="l" t="t" r="r" b="b"/>
              <a:pathLst>
                <a:path w="4669548" h="3241984">
                  <a:moveTo>
                    <a:pt x="0" y="0"/>
                  </a:moveTo>
                  <a:lnTo>
                    <a:pt x="4669548" y="0"/>
                  </a:lnTo>
                  <a:lnTo>
                    <a:pt x="4669548" y="3241984"/>
                  </a:lnTo>
                  <a:lnTo>
                    <a:pt x="0" y="3241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13672" r="-1773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50627" y="2381527"/>
              <a:ext cx="4051872" cy="6112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9"/>
                </a:lnSpc>
              </a:pPr>
              <a:r>
                <a:rPr lang="en-US" sz="1628" b="1">
                  <a:solidFill>
                    <a:srgbClr val="52443A"/>
                  </a:solidFill>
                  <a:latin typeface="Roboto Slab Bold"/>
                  <a:ea typeface="Roboto Slab Bold"/>
                  <a:cs typeface="Roboto Slab Bold"/>
                  <a:sym typeface="Roboto Slab Bold"/>
                </a:rPr>
                <a:t>for Kids, Teens &amp; Young Adults</a:t>
              </a:r>
            </a:p>
            <a:p>
              <a:pPr algn="ctr">
                <a:lnSpc>
                  <a:spcPts val="1497"/>
                </a:lnSpc>
              </a:pPr>
              <a:r>
                <a:rPr lang="en-US" sz="1069">
                  <a:solidFill>
                    <a:srgbClr val="FFEBDB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with Complex Disabilities &amp; Healthcare Needs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438241" y="5228586"/>
            <a:ext cx="5600647" cy="1606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5"/>
              </a:lnSpc>
              <a:spcBef>
                <a:spcPct val="0"/>
              </a:spcBef>
            </a:pPr>
            <a:r>
              <a:rPr lang="en-US" sz="3096" b="1" spc="92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This Christmas, we invite you to be part of something truly powerful and joyful.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171414" y="7480246"/>
            <a:ext cx="3262458" cy="1950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71"/>
              </a:lnSpc>
            </a:pPr>
            <a:r>
              <a:rPr lang="en-US" sz="6946" b="1" spc="208">
                <a:solidFill>
                  <a:srgbClr val="8DC73F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Donate Today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74570" y="1359515"/>
            <a:ext cx="6612020" cy="932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31"/>
              </a:lnSpc>
            </a:pPr>
            <a:r>
              <a:rPr lang="en-US" sz="7507" b="1" spc="75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every</a:t>
            </a:r>
            <a:r>
              <a:rPr lang="en-US" sz="7507" b="1" spc="75">
                <a:solidFill>
                  <a:srgbClr val="F7CD13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SMILE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74570" y="2501791"/>
            <a:ext cx="6612020" cy="932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31"/>
              </a:lnSpc>
            </a:pPr>
            <a:r>
              <a:rPr lang="en-US" sz="7507" b="1" spc="75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every</a:t>
            </a:r>
            <a:r>
              <a:rPr lang="en-US" sz="7507" b="1" spc="75">
                <a:solidFill>
                  <a:srgbClr val="F7CD13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moment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74570" y="3644066"/>
            <a:ext cx="7169545" cy="932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31"/>
              </a:lnSpc>
            </a:pPr>
            <a:r>
              <a:rPr lang="en-US" sz="7507" b="1" spc="75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every</a:t>
            </a:r>
            <a:r>
              <a:rPr lang="en-US" sz="7507" b="1" spc="75">
                <a:solidFill>
                  <a:srgbClr val="F7CD13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milestone</a:t>
            </a:r>
          </a:p>
        </p:txBody>
      </p:sp>
      <p:sp>
        <p:nvSpPr>
          <p:cNvPr id="20" name="TextBox 20"/>
          <p:cNvSpPr txBox="1"/>
          <p:nvPr/>
        </p:nvSpPr>
        <p:spPr>
          <a:xfrm rot="-1118030">
            <a:off x="10407011" y="5074395"/>
            <a:ext cx="6763119" cy="1786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68"/>
              </a:lnSpc>
            </a:pPr>
            <a:r>
              <a:rPr lang="en-US" sz="4692">
                <a:solidFill>
                  <a:srgbClr val="FFFFFF"/>
                </a:solidFill>
                <a:latin typeface="Providence"/>
                <a:ea typeface="Providence"/>
                <a:cs typeface="Providence"/>
                <a:sym typeface="Providence"/>
              </a:rPr>
              <a:t>Give JOY this Christmas</a:t>
            </a:r>
          </a:p>
        </p:txBody>
      </p:sp>
      <p:sp>
        <p:nvSpPr>
          <p:cNvPr id="21" name="Freeform 21"/>
          <p:cNvSpPr/>
          <p:nvPr/>
        </p:nvSpPr>
        <p:spPr>
          <a:xfrm>
            <a:off x="15433872" y="7480512"/>
            <a:ext cx="2127830" cy="2127830"/>
          </a:xfrm>
          <a:custGeom>
            <a:avLst/>
            <a:gdLst/>
            <a:ahLst/>
            <a:cxnLst/>
            <a:rect l="l" t="t" r="r" b="b"/>
            <a:pathLst>
              <a:path w="2127830" h="2127830">
                <a:moveTo>
                  <a:pt x="0" y="0"/>
                </a:moveTo>
                <a:lnTo>
                  <a:pt x="2127830" y="0"/>
                </a:lnTo>
                <a:lnTo>
                  <a:pt x="2127830" y="2127830"/>
                </a:lnTo>
                <a:lnTo>
                  <a:pt x="0" y="212783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15433872" y="9648394"/>
            <a:ext cx="2547349" cy="272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5"/>
              </a:lnSpc>
            </a:pPr>
            <a:r>
              <a:rPr lang="en-US" sz="1611" b="1" dirty="0" err="1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allowah.org.au</a:t>
            </a:r>
            <a:r>
              <a:rPr lang="en-US" sz="1611" b="1" dirty="0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/give24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Macintosh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Roboto Slab</vt:lpstr>
      <vt:lpstr>Providence</vt:lpstr>
      <vt:lpstr>Roboto Slab 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Slideshow 16:9 - EOY 2024</dc:title>
  <cp:lastModifiedBy>Kirana Anandita</cp:lastModifiedBy>
  <cp:revision>2</cp:revision>
  <dcterms:created xsi:type="dcterms:W3CDTF">2006-08-16T00:00:00Z</dcterms:created>
  <dcterms:modified xsi:type="dcterms:W3CDTF">2024-11-14T21:28:40Z</dcterms:modified>
  <dc:identifier>DAGVwAtc978</dc:identifier>
</cp:coreProperties>
</file>