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rovidence" pitchFamily="2" charset="77"/>
      <p:regular r:id="rId7"/>
    </p:embeddedFont>
    <p:embeddedFont>
      <p:font typeface="Roboto Slab" pitchFamily="2" charset="0"/>
      <p:regular r:id="rId8"/>
      <p:bold r:id="rId9"/>
    </p:embeddedFont>
    <p:embeddedFont>
      <p:font typeface="Roboto Slab Bold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101" d="100"/>
          <a:sy n="101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852" y="4990194"/>
            <a:ext cx="4384670" cy="4090531"/>
          </a:xfrm>
          <a:custGeom>
            <a:avLst/>
            <a:gdLst/>
            <a:ahLst/>
            <a:cxnLst/>
            <a:rect l="l" t="t" r="r" b="b"/>
            <a:pathLst>
              <a:path w="4384670" h="4090531">
                <a:moveTo>
                  <a:pt x="0" y="0"/>
                </a:moveTo>
                <a:lnTo>
                  <a:pt x="4384670" y="0"/>
                </a:lnTo>
                <a:lnTo>
                  <a:pt x="4384670" y="4090531"/>
                </a:lnTo>
                <a:lnTo>
                  <a:pt x="0" y="409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15252" y="4195446"/>
            <a:ext cx="4962137" cy="4629260"/>
          </a:xfrm>
          <a:custGeom>
            <a:avLst/>
            <a:gdLst/>
            <a:ahLst/>
            <a:cxnLst/>
            <a:rect l="l" t="t" r="r" b="b"/>
            <a:pathLst>
              <a:path w="4962137" h="4629260">
                <a:moveTo>
                  <a:pt x="0" y="0"/>
                </a:moveTo>
                <a:lnTo>
                  <a:pt x="4962137" y="0"/>
                </a:lnTo>
                <a:lnTo>
                  <a:pt x="4962137" y="4629260"/>
                </a:lnTo>
                <a:lnTo>
                  <a:pt x="0" y="462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8653">
            <a:off x="5820870" y="1022576"/>
            <a:ext cx="1720156" cy="2112474"/>
          </a:xfrm>
          <a:custGeom>
            <a:avLst/>
            <a:gdLst/>
            <a:ahLst/>
            <a:cxnLst/>
            <a:rect l="l" t="t" r="r" b="b"/>
            <a:pathLst>
              <a:path w="1720156" h="2112474">
                <a:moveTo>
                  <a:pt x="0" y="0"/>
                </a:moveTo>
                <a:lnTo>
                  <a:pt x="1720157" y="0"/>
                </a:lnTo>
                <a:lnTo>
                  <a:pt x="1720157" y="2112474"/>
                </a:lnTo>
                <a:lnTo>
                  <a:pt x="0" y="2112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78" r="-6554" b="-9909"/>
            </a:stretch>
          </a:blipFill>
          <a:ln w="476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4021">
            <a:off x="8010133" y="1004868"/>
            <a:ext cx="1546004" cy="2004784"/>
          </a:xfrm>
          <a:custGeom>
            <a:avLst/>
            <a:gdLst/>
            <a:ahLst/>
            <a:cxnLst/>
            <a:rect l="l" t="t" r="r" b="b"/>
            <a:pathLst>
              <a:path w="1546004" h="2004784">
                <a:moveTo>
                  <a:pt x="0" y="0"/>
                </a:moveTo>
                <a:lnTo>
                  <a:pt x="1546004" y="0"/>
                </a:lnTo>
                <a:lnTo>
                  <a:pt x="1546004" y="2004785"/>
                </a:lnTo>
                <a:lnTo>
                  <a:pt x="0" y="200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46" t="-19972" r="-26784" b="-19176"/>
            </a:stretch>
          </a:blipFill>
          <a:ln w="476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58287">
            <a:off x="4210013" y="3790822"/>
            <a:ext cx="1391135" cy="1738920"/>
          </a:xfrm>
          <a:custGeom>
            <a:avLst/>
            <a:gdLst/>
            <a:ahLst/>
            <a:cxnLst/>
            <a:rect l="l" t="t" r="r" b="b"/>
            <a:pathLst>
              <a:path w="1391135" h="1738920">
                <a:moveTo>
                  <a:pt x="0" y="0"/>
                </a:moveTo>
                <a:lnTo>
                  <a:pt x="1391135" y="0"/>
                </a:lnTo>
                <a:lnTo>
                  <a:pt x="1391135" y="1738920"/>
                </a:lnTo>
                <a:lnTo>
                  <a:pt x="0" y="1738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010" b="-15211"/>
            </a:stretch>
          </a:blipFill>
          <a:ln w="476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29678" y="-2136875"/>
            <a:ext cx="2674642" cy="2939167"/>
          </a:xfrm>
          <a:custGeom>
            <a:avLst/>
            <a:gdLst/>
            <a:ahLst/>
            <a:cxnLst/>
            <a:rect l="l" t="t" r="r" b="b"/>
            <a:pathLst>
              <a:path w="2674642" h="2939167">
                <a:moveTo>
                  <a:pt x="0" y="0"/>
                </a:moveTo>
                <a:lnTo>
                  <a:pt x="2674642" y="0"/>
                </a:lnTo>
                <a:lnTo>
                  <a:pt x="2674642" y="2939167"/>
                </a:lnTo>
                <a:lnTo>
                  <a:pt x="0" y="29391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25837" y="-878077"/>
            <a:ext cx="2041370" cy="2041370"/>
          </a:xfrm>
          <a:custGeom>
            <a:avLst/>
            <a:gdLst/>
            <a:ahLst/>
            <a:cxnLst/>
            <a:rect l="l" t="t" r="r" b="b"/>
            <a:pathLst>
              <a:path w="2041370" h="2041370">
                <a:moveTo>
                  <a:pt x="0" y="0"/>
                </a:moveTo>
                <a:lnTo>
                  <a:pt x="2041371" y="0"/>
                </a:lnTo>
                <a:lnTo>
                  <a:pt x="2041371" y="2041370"/>
                </a:lnTo>
                <a:lnTo>
                  <a:pt x="0" y="2041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117371" y="-101112"/>
            <a:ext cx="1827217" cy="1892978"/>
          </a:xfrm>
          <a:custGeom>
            <a:avLst/>
            <a:gdLst/>
            <a:ahLst/>
            <a:cxnLst/>
            <a:rect l="l" t="t" r="r" b="b"/>
            <a:pathLst>
              <a:path w="1827217" h="1892978">
                <a:moveTo>
                  <a:pt x="0" y="0"/>
                </a:moveTo>
                <a:lnTo>
                  <a:pt x="1827217" y="0"/>
                </a:lnTo>
                <a:lnTo>
                  <a:pt x="1827217" y="1892978"/>
                </a:lnTo>
                <a:lnTo>
                  <a:pt x="0" y="18929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342446">
            <a:off x="2851425" y="5262897"/>
            <a:ext cx="1025685" cy="854116"/>
          </a:xfrm>
          <a:custGeom>
            <a:avLst/>
            <a:gdLst/>
            <a:ahLst/>
            <a:cxnLst/>
            <a:rect l="l" t="t" r="r" b="b"/>
            <a:pathLst>
              <a:path w="1025685" h="854116">
                <a:moveTo>
                  <a:pt x="0" y="0"/>
                </a:moveTo>
                <a:lnTo>
                  <a:pt x="1025685" y="0"/>
                </a:lnTo>
                <a:lnTo>
                  <a:pt x="1025685" y="854116"/>
                </a:lnTo>
                <a:lnTo>
                  <a:pt x="0" y="8541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328474" y="1387293"/>
            <a:ext cx="977378" cy="954276"/>
          </a:xfrm>
          <a:custGeom>
            <a:avLst/>
            <a:gdLst/>
            <a:ahLst/>
            <a:cxnLst/>
            <a:rect l="l" t="t" r="r" b="b"/>
            <a:pathLst>
              <a:path w="977378" h="954276">
                <a:moveTo>
                  <a:pt x="0" y="0"/>
                </a:moveTo>
                <a:lnTo>
                  <a:pt x="977378" y="0"/>
                </a:lnTo>
                <a:lnTo>
                  <a:pt x="977378" y="954277"/>
                </a:lnTo>
                <a:lnTo>
                  <a:pt x="0" y="9542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99074" y="4957641"/>
            <a:ext cx="2006929" cy="1393376"/>
            <a:chOff x="0" y="0"/>
            <a:chExt cx="2675906" cy="1857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75906" cy="1857834"/>
            </a:xfrm>
            <a:custGeom>
              <a:avLst/>
              <a:gdLst/>
              <a:ahLst/>
              <a:cxnLst/>
              <a:rect l="l" t="t" r="r" b="b"/>
              <a:pathLst>
                <a:path w="2675906" h="1857834">
                  <a:moveTo>
                    <a:pt x="0" y="0"/>
                  </a:moveTo>
                  <a:lnTo>
                    <a:pt x="2675906" y="0"/>
                  </a:lnTo>
                  <a:lnTo>
                    <a:pt x="2675906" y="1857834"/>
                  </a:lnTo>
                  <a:lnTo>
                    <a:pt x="0" y="185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3672" r="-1773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0928" y="1347087"/>
              <a:ext cx="2321944" cy="36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6"/>
                </a:lnSpc>
              </a:pPr>
              <a:r>
                <a:rPr lang="en-US" sz="933" b="1">
                  <a:solidFill>
                    <a:srgbClr val="52443A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for Kids, Teens &amp; Young Adults</a:t>
              </a:r>
            </a:p>
            <a:p>
              <a:pPr algn="ctr">
                <a:lnSpc>
                  <a:spcPts val="858"/>
                </a:lnSpc>
              </a:pPr>
              <a:r>
                <a:rPr lang="en-US" sz="613">
                  <a:solidFill>
                    <a:srgbClr val="FFEBDB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with Complex Disabilities &amp; Healthcare Needs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47966" y="3869061"/>
            <a:ext cx="3209477" cy="92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4"/>
              </a:lnSpc>
              <a:spcBef>
                <a:spcPct val="0"/>
              </a:spcBef>
            </a:pPr>
            <a:r>
              <a:rPr lang="en-US" sz="1774" b="1" spc="53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This Christmas, we invite you to be part of something truly powerful and joyful.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39868" y="5528882"/>
            <a:ext cx="1869567" cy="111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980" b="1" spc="119">
                <a:solidFill>
                  <a:srgbClr val="8DC73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Donate Today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1479" y="1651438"/>
            <a:ext cx="3789049" cy="5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4"/>
              </a:lnSpc>
            </a:pPr>
            <a:r>
              <a:rPr lang="en-US" sz="4302" b="1" spc="43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every</a:t>
            </a:r>
            <a:r>
              <a:rPr lang="en-US" sz="4302" b="1" spc="43">
                <a:solidFill>
                  <a:srgbClr val="F7CD1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SMILE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1479" y="2306025"/>
            <a:ext cx="3789049" cy="5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4"/>
              </a:lnSpc>
            </a:pPr>
            <a:r>
              <a:rPr lang="en-US" sz="4302" b="1" spc="43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every</a:t>
            </a:r>
            <a:r>
              <a:rPr lang="en-US" sz="4302" b="1" spc="43">
                <a:solidFill>
                  <a:srgbClr val="F7CD1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moment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1479" y="2960611"/>
            <a:ext cx="4108541" cy="5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4"/>
              </a:lnSpc>
            </a:pPr>
            <a:r>
              <a:rPr lang="en-US" sz="4302" b="1" spc="43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every</a:t>
            </a:r>
            <a:r>
              <a:rPr lang="en-US" sz="4302" b="1" spc="43">
                <a:solidFill>
                  <a:srgbClr val="F7CD1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milestone</a:t>
            </a:r>
          </a:p>
        </p:txBody>
      </p:sp>
      <p:sp>
        <p:nvSpPr>
          <p:cNvPr id="20" name="TextBox 20"/>
          <p:cNvSpPr txBox="1"/>
          <p:nvPr/>
        </p:nvSpPr>
        <p:spPr>
          <a:xfrm rot="21297310">
            <a:off x="6043439" y="3446418"/>
            <a:ext cx="3875637" cy="102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689" dirty="0">
                <a:solidFill>
                  <a:srgbClr val="FFFFFF"/>
                </a:solidFill>
                <a:latin typeface="Providence"/>
                <a:ea typeface="Providence"/>
                <a:cs typeface="Providence"/>
                <a:sym typeface="Providence"/>
              </a:rPr>
              <a:t>Give JOY this Christmas</a:t>
            </a:r>
          </a:p>
        </p:txBody>
      </p:sp>
      <p:sp>
        <p:nvSpPr>
          <p:cNvPr id="21" name="Freeform 21"/>
          <p:cNvSpPr/>
          <p:nvPr/>
        </p:nvSpPr>
        <p:spPr>
          <a:xfrm>
            <a:off x="8009435" y="5529143"/>
            <a:ext cx="1219363" cy="1219363"/>
          </a:xfrm>
          <a:custGeom>
            <a:avLst/>
            <a:gdLst/>
            <a:ahLst/>
            <a:cxnLst/>
            <a:rect l="l" t="t" r="r" b="b"/>
            <a:pathLst>
              <a:path w="1219363" h="1219363">
                <a:moveTo>
                  <a:pt x="0" y="0"/>
                </a:moveTo>
                <a:lnTo>
                  <a:pt x="1219363" y="0"/>
                </a:lnTo>
                <a:lnTo>
                  <a:pt x="1219363" y="1219363"/>
                </a:lnTo>
                <a:lnTo>
                  <a:pt x="0" y="1219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7981256" y="6881250"/>
            <a:ext cx="1508569" cy="15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23" b="1" dirty="0" err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allowah.org.au</a:t>
            </a:r>
            <a:r>
              <a:rPr lang="en-US" sz="923" b="1" dirty="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/give24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Roboto Slab</vt:lpstr>
      <vt:lpstr>Providence</vt:lpstr>
      <vt:lpstr>Roboto Slab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4:3 - EOY 2024</dc:title>
  <cp:lastModifiedBy>Kirana Anandita</cp:lastModifiedBy>
  <cp:revision>2</cp:revision>
  <dcterms:created xsi:type="dcterms:W3CDTF">2006-08-16T00:00:00Z</dcterms:created>
  <dcterms:modified xsi:type="dcterms:W3CDTF">2024-11-14T21:42:21Z</dcterms:modified>
  <dc:identifier>DAGVwNbFJ8k</dc:identifier>
</cp:coreProperties>
</file>